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6" r:id="rId4"/>
    <p:sldId id="265" r:id="rId5"/>
    <p:sldId id="269" r:id="rId6"/>
    <p:sldId id="268" r:id="rId7"/>
    <p:sldId id="285" r:id="rId8"/>
    <p:sldId id="286" r:id="rId9"/>
    <p:sldId id="284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59" r:id="rId24"/>
    <p:sldId id="260" r:id="rId25"/>
    <p:sldId id="261" r:id="rId26"/>
    <p:sldId id="262" r:id="rId27"/>
    <p:sldId id="263" r:id="rId28"/>
    <p:sldId id="264" r:id="rId29"/>
  </p:sldIdLst>
  <p:sldSz cx="9144000" cy="5143500" type="screen16x9"/>
  <p:notesSz cx="6858000" cy="9144000"/>
  <p:embeddedFontLst>
    <p:embeddedFont>
      <p:font typeface="나눔고딕" panose="020B0600000101010101" charset="-127"/>
      <p:regular r:id="rId31"/>
      <p:bold r:id="rId32"/>
    </p:embeddedFont>
    <p:embeddedFont>
      <p:font typeface="Bell MT" panose="02020503060305020303" pitchFamily="18" charset="0"/>
      <p:regular r:id="rId33"/>
      <p:bold r:id="rId34"/>
      <p:italic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한컴 고딕" panose="02000500000000000000" pitchFamily="2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85"/>
            <p14:sldId id="286"/>
            <p14:sldId id="284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양식" id="{61E45E72-C6A2-4484-AC7D-DE6EE3AB230A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5F"/>
    <a:srgbClr val="366C5B"/>
    <a:srgbClr val="EDF6FD"/>
    <a:srgbClr val="E4F1FC"/>
    <a:srgbClr val="FFFFCC"/>
    <a:srgbClr val="FFFFD9"/>
    <a:srgbClr val="FF99CC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7" autoAdjust="0"/>
    <p:restoredTop sz="94660"/>
  </p:normalViewPr>
  <p:slideViewPr>
    <p:cSldViewPr>
      <p:cViewPr varScale="1">
        <p:scale>
          <a:sx n="107" d="100"/>
          <a:sy n="107" d="100"/>
        </p:scale>
        <p:origin x="120" y="14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microsoft.com/office/2007/relationships/hdphoto" Target="../media/hdphoto3.wdp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2015150000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 원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022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C#, Python 3.7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 2018.4.9f1, Visual Studio 2015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 Engine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3330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80A569-15B9-4507-9F40-CBE09F4D59C9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AECAB79E-62CA-41FA-A77D-068A16472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8403A7-7965-49FC-8CEC-D2A63657303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AA5FFD-60D5-4A75-991C-C4926A18F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1198925"/>
            <a:ext cx="5616624" cy="26447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10C29-46FC-4720-AD4F-F5F8F6366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82" y="2283722"/>
            <a:ext cx="3711198" cy="16608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0F5F9-215E-4DD0-AF4D-15FD0BF38250}"/>
              </a:ext>
            </a:extLst>
          </p:cNvPr>
          <p:cNvSpPr/>
          <p:nvPr/>
        </p:nvSpPr>
        <p:spPr>
          <a:xfrm>
            <a:off x="2193310" y="4055126"/>
            <a:ext cx="5432693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이미지 타겟을 설정하고 유니티 환경에서 뷰포리아 엔진을 적용시켜 </a:t>
            </a:r>
            <a:endParaRPr lang="en-US" altLang="ko-KR" sz="1600" b="1" spc="-150">
              <a:solidFill>
                <a:srgbClr val="FFFF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식재료를</a:t>
            </a:r>
            <a:r>
              <a:rPr lang="en-US" altLang="ko-KR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인식할 때 필요한 기술</a:t>
            </a:r>
            <a:endParaRPr lang="ko-KR" altLang="en-US" sz="16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76431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및 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커뮤니티 구현</a:t>
                      </a:r>
                      <a:endParaRPr lang="ko-KR" altLang="en-US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및</a:t>
                      </a:r>
                      <a:r>
                        <a:rPr lang="en-US" altLang="ko-KR" sz="1400"/>
                        <a:t> MySQL, php </a:t>
                      </a:r>
                      <a:r>
                        <a:rPr lang="ko-KR" altLang="en-US" sz="1400"/>
                        <a:t>서버연동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Vuforia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APP</a:t>
                      </a:r>
                      <a:r>
                        <a:rPr lang="ko-KR" altLang="en-US" sz="1400"/>
                        <a:t> 사용자 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커뮤니티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DB</a:t>
                      </a:r>
                      <a:r>
                        <a:rPr lang="ko-KR" altLang="en-US" sz="1400"/>
                        <a:t>↔서버 설계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Vuforia DB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딥러닝 구현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식 문화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활용 실태</a:t>
            </a: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9952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실패한 현대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제작 실태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1245902"/>
            <a:ext cx="18002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비슷한 양상을 보임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食문화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문제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668" y="1637387"/>
            <a:ext cx="597666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우리 식 문화를 제대로 이해하고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올바른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제작의 필요성 인식</a:t>
            </a: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318831" y="2428875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83668" y="3075806"/>
            <a:ext cx="59766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EBS </a:t>
            </a:r>
            <a:r>
              <a:rPr lang="ko-KR" altLang="en-US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다큐프라임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통해 알아보고자 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6D781B-3C82-494A-81B2-86807B9B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554"/>
            <a:ext cx="9144000" cy="60936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고급음식의 이미지</a:t>
              </a:r>
              <a:endParaRPr lang="ko-KR" altLang="en-US" spc="-15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00597-197C-475F-BE8D-629049E9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음식은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먹는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즐기는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느끼는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정성스러운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보는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빠른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간편한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35C01-9D2C-49B5-B474-CE40AB86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활용 방안</a:t>
            </a: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2122860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한 명의 한식 전문 요리사와 방송인이 팀을 이뤄 </a:t>
            </a:r>
            <a:endParaRPr lang="en-US" altLang="ko-KR" sz="16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옛 문헌에 나온 전통 음식을 재현하고 대결하는 </a:t>
            </a:r>
            <a:r>
              <a:rPr lang="ko-KR" altLang="en-US" sz="1600" spc="-150" dirty="0" err="1">
                <a:latin typeface="나눔고딕" panose="020B0600000101010101" charset="-127"/>
                <a:ea typeface="나눔고딕" panose="020B0600000101010101" charset="-127"/>
              </a:rPr>
              <a:t>컨셉</a:t>
            </a:r>
            <a:endParaRPr lang="ko-KR" altLang="en-US" sz="16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6C0C9-9951-4704-AC2F-14CABB38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022442-4D93-4C6B-801E-187F3699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 사례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 만개의 레시피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843457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93F130-EF3D-4943-A454-4517A0F23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1" y="1643523"/>
            <a:ext cx="376237" cy="37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346CBA-C8B0-4ADA-87D8-4EA95FB5A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1" y="2675704"/>
            <a:ext cx="376237" cy="376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1" y="3697215"/>
            <a:ext cx="376237" cy="3762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EE54C48-3F85-47A4-B32D-2C8644E3C4AB}"/>
              </a:ext>
            </a:extLst>
          </p:cNvPr>
          <p:cNvSpPr/>
          <p:nvPr/>
        </p:nvSpPr>
        <p:spPr>
          <a:xfrm>
            <a:off x="3401174" y="1544505"/>
            <a:ext cx="4289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추출된 식재료를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인식하여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시장물가와 칼로리를 화면 위에 나타냄</a:t>
            </a:r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7F5552-20BE-4866-B0B8-5FD0C6A52038}"/>
              </a:ext>
            </a:extLst>
          </p:cNvPr>
          <p:cNvSpPr/>
          <p:nvPr/>
        </p:nvSpPr>
        <p:spPr>
          <a:xfrm>
            <a:off x="3406033" y="2571436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인식된 식재료를 터치하면 해당 식재료로 만들 수 있는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요리와 레시피를 보여줌</a:t>
            </a:r>
            <a:endParaRPr lang="ko-KR" altLang="en-US" sz="1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22444" y="3592947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딥레시피 속 식재료들의 영샹성분을 나타내고 사용자들 간 등록된 레시피의 만족도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평점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제공함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7" grpId="0"/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856</Words>
  <Application>Microsoft Office PowerPoint</Application>
  <PresentationFormat>화면 슬라이드 쇼(16:9)</PresentationFormat>
  <Paragraphs>225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나눔고딕</vt:lpstr>
      <vt:lpstr>한컴 고딕</vt:lpstr>
      <vt:lpstr>Arial</vt:lpstr>
      <vt:lpstr>Tahoma</vt:lpstr>
      <vt:lpstr>맑은 고딕</vt:lpstr>
      <vt:lpstr>Bell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 동준</cp:lastModifiedBy>
  <cp:revision>338</cp:revision>
  <dcterms:created xsi:type="dcterms:W3CDTF">2006-10-05T04:04:58Z</dcterms:created>
  <dcterms:modified xsi:type="dcterms:W3CDTF">2019-12-14T06:58:52Z</dcterms:modified>
</cp:coreProperties>
</file>